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58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2FF50-72CF-4CFE-8F9F-83FF26D4ACAF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3099C4D-7C04-4F3D-B859-93F1FECC4E6F}">
      <dgm:prSet/>
      <dgm:spPr/>
      <dgm:t>
        <a:bodyPr/>
        <a:lstStyle/>
        <a:p>
          <a:r>
            <a:rPr lang="en-US" b="0" i="0" baseline="0"/>
            <a:t>Introduction</a:t>
          </a:r>
          <a:endParaRPr lang="en-US"/>
        </a:p>
      </dgm:t>
    </dgm:pt>
    <dgm:pt modelId="{B03AA9E6-C183-4604-B3B4-38C5051C8F18}" type="parTrans" cxnId="{936593EC-6A0B-4CC0-911F-12649A29EAE4}">
      <dgm:prSet/>
      <dgm:spPr/>
      <dgm:t>
        <a:bodyPr/>
        <a:lstStyle/>
        <a:p>
          <a:endParaRPr lang="en-US"/>
        </a:p>
      </dgm:t>
    </dgm:pt>
    <dgm:pt modelId="{6A1CA359-0670-4462-8972-530830D543B0}" type="sibTrans" cxnId="{936593EC-6A0B-4CC0-911F-12649A29EAE4}">
      <dgm:prSet/>
      <dgm:spPr/>
      <dgm:t>
        <a:bodyPr/>
        <a:lstStyle/>
        <a:p>
          <a:endParaRPr lang="en-US"/>
        </a:p>
      </dgm:t>
    </dgm:pt>
    <dgm:pt modelId="{A5095B85-C5C8-46E6-81FA-3A57DD16FCE3}">
      <dgm:prSet/>
      <dgm:spPr/>
      <dgm:t>
        <a:bodyPr/>
        <a:lstStyle/>
        <a:p>
          <a:r>
            <a:rPr lang="en-US" b="0" i="0" baseline="0"/>
            <a:t>Objectives</a:t>
          </a:r>
          <a:endParaRPr lang="en-US"/>
        </a:p>
      </dgm:t>
    </dgm:pt>
    <dgm:pt modelId="{8C49919F-0ACA-4418-B346-320259208CBF}" type="parTrans" cxnId="{557B14BF-DEFF-4CAC-8779-C4D86B6DFAEA}">
      <dgm:prSet/>
      <dgm:spPr/>
      <dgm:t>
        <a:bodyPr/>
        <a:lstStyle/>
        <a:p>
          <a:endParaRPr lang="en-US"/>
        </a:p>
      </dgm:t>
    </dgm:pt>
    <dgm:pt modelId="{A2FB81B1-93D6-4CAA-B1EE-838D8C3D5880}" type="sibTrans" cxnId="{557B14BF-DEFF-4CAC-8779-C4D86B6DFAEA}">
      <dgm:prSet/>
      <dgm:spPr/>
      <dgm:t>
        <a:bodyPr/>
        <a:lstStyle/>
        <a:p>
          <a:endParaRPr lang="en-US"/>
        </a:p>
      </dgm:t>
    </dgm:pt>
    <dgm:pt modelId="{02A7A072-63B6-4C47-814E-3F4CE0E90939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9C3356E6-8A73-4420-A856-29706ABA743C}" type="parTrans" cxnId="{05A27A5B-5413-4A71-8366-EAED6331D032}">
      <dgm:prSet/>
      <dgm:spPr/>
      <dgm:t>
        <a:bodyPr/>
        <a:lstStyle/>
        <a:p>
          <a:endParaRPr lang="en-US"/>
        </a:p>
      </dgm:t>
    </dgm:pt>
    <dgm:pt modelId="{F19B6B23-EBF0-4800-9E47-103BB13D8060}" type="sibTrans" cxnId="{05A27A5B-5413-4A71-8366-EAED6331D032}">
      <dgm:prSet/>
      <dgm:spPr/>
      <dgm:t>
        <a:bodyPr/>
        <a:lstStyle/>
        <a:p>
          <a:endParaRPr lang="en-US"/>
        </a:p>
      </dgm:t>
    </dgm:pt>
    <dgm:pt modelId="{BACEBFEC-C905-42DA-B50D-7AD9CDDBEFFE}">
      <dgm:prSet/>
      <dgm:spPr/>
      <dgm:t>
        <a:bodyPr/>
        <a:lstStyle/>
        <a:p>
          <a:r>
            <a:rPr lang="en-US" b="0" i="0" baseline="0"/>
            <a:t>Methodology</a:t>
          </a:r>
          <a:endParaRPr lang="en-US"/>
        </a:p>
      </dgm:t>
    </dgm:pt>
    <dgm:pt modelId="{76B1CC9F-A9DA-41E3-A468-30987EA8CBCF}" type="parTrans" cxnId="{3F0A4742-76C3-41E8-BE05-5AA4D79B5FDD}">
      <dgm:prSet/>
      <dgm:spPr/>
      <dgm:t>
        <a:bodyPr/>
        <a:lstStyle/>
        <a:p>
          <a:endParaRPr lang="en-US"/>
        </a:p>
      </dgm:t>
    </dgm:pt>
    <dgm:pt modelId="{6B31247C-CB68-42B5-A548-963D34956D28}" type="sibTrans" cxnId="{3F0A4742-76C3-41E8-BE05-5AA4D79B5FDD}">
      <dgm:prSet/>
      <dgm:spPr/>
      <dgm:t>
        <a:bodyPr/>
        <a:lstStyle/>
        <a:p>
          <a:endParaRPr lang="en-US"/>
        </a:p>
      </dgm:t>
    </dgm:pt>
    <dgm:pt modelId="{A7655B75-CA9F-464F-BA02-F148EB053E3B}">
      <dgm:prSet/>
      <dgm:spPr/>
      <dgm:t>
        <a:bodyPr/>
        <a:lstStyle/>
        <a:p>
          <a:r>
            <a:rPr lang="en-US" b="0" i="0" baseline="0"/>
            <a:t>Exploratory Data Analysis</a:t>
          </a:r>
          <a:endParaRPr lang="en-US"/>
        </a:p>
      </dgm:t>
    </dgm:pt>
    <dgm:pt modelId="{ADD7E9AF-B49C-4B31-9DB1-8B549258232F}" type="parTrans" cxnId="{FBF70448-D93A-449D-9D18-059886CE10AC}">
      <dgm:prSet/>
      <dgm:spPr/>
      <dgm:t>
        <a:bodyPr/>
        <a:lstStyle/>
        <a:p>
          <a:endParaRPr lang="en-US"/>
        </a:p>
      </dgm:t>
    </dgm:pt>
    <dgm:pt modelId="{58FD9C45-2D36-43EC-BD0A-465C9AAB1EB7}" type="sibTrans" cxnId="{FBF70448-D93A-449D-9D18-059886CE10AC}">
      <dgm:prSet/>
      <dgm:spPr/>
      <dgm:t>
        <a:bodyPr/>
        <a:lstStyle/>
        <a:p>
          <a:endParaRPr lang="en-US"/>
        </a:p>
      </dgm:t>
    </dgm:pt>
    <dgm:pt modelId="{9C55C481-201A-4047-940D-08BB6CAD2273}">
      <dgm:prSet/>
      <dgm:spPr/>
      <dgm:t>
        <a:bodyPr/>
        <a:lstStyle/>
        <a:p>
          <a:r>
            <a:rPr lang="en-US" b="0" i="0" baseline="0"/>
            <a:t>Model Architecture</a:t>
          </a:r>
          <a:endParaRPr lang="en-US"/>
        </a:p>
      </dgm:t>
    </dgm:pt>
    <dgm:pt modelId="{376CF3FC-51CF-456D-AAA4-C68850D0B2DC}" type="parTrans" cxnId="{F0FCB8EE-43D2-4C77-A43B-83A126716FAB}">
      <dgm:prSet/>
      <dgm:spPr/>
      <dgm:t>
        <a:bodyPr/>
        <a:lstStyle/>
        <a:p>
          <a:endParaRPr lang="en-US"/>
        </a:p>
      </dgm:t>
    </dgm:pt>
    <dgm:pt modelId="{6D6B813D-197F-445C-BA9D-540F012D10F8}" type="sibTrans" cxnId="{F0FCB8EE-43D2-4C77-A43B-83A126716FAB}">
      <dgm:prSet/>
      <dgm:spPr/>
      <dgm:t>
        <a:bodyPr/>
        <a:lstStyle/>
        <a:p>
          <a:endParaRPr lang="en-US"/>
        </a:p>
      </dgm:t>
    </dgm:pt>
    <dgm:pt modelId="{9EC17497-129D-4D2D-B7C6-7CEFD1B153B7}">
      <dgm:prSet/>
      <dgm:spPr/>
      <dgm:t>
        <a:bodyPr/>
        <a:lstStyle/>
        <a:p>
          <a:r>
            <a:rPr lang="en-US" b="0" i="0" baseline="0"/>
            <a:t>Results &amp; Evaluation</a:t>
          </a:r>
          <a:endParaRPr lang="en-US"/>
        </a:p>
      </dgm:t>
    </dgm:pt>
    <dgm:pt modelId="{3264886C-FC66-4DDD-846C-6F15A88A180A}" type="parTrans" cxnId="{198C89F0-E83D-4D72-909B-C4084A51D331}">
      <dgm:prSet/>
      <dgm:spPr/>
      <dgm:t>
        <a:bodyPr/>
        <a:lstStyle/>
        <a:p>
          <a:endParaRPr lang="en-US"/>
        </a:p>
      </dgm:t>
    </dgm:pt>
    <dgm:pt modelId="{6C4AF66A-30F4-4D8D-9EFD-79C8607EB11F}" type="sibTrans" cxnId="{198C89F0-E83D-4D72-909B-C4084A51D331}">
      <dgm:prSet/>
      <dgm:spPr/>
      <dgm:t>
        <a:bodyPr/>
        <a:lstStyle/>
        <a:p>
          <a:endParaRPr lang="en-US"/>
        </a:p>
      </dgm:t>
    </dgm:pt>
    <dgm:pt modelId="{EB80395E-2BAF-4AC1-8E24-39346BF4F059}">
      <dgm:prSet/>
      <dgm:spPr/>
      <dgm:t>
        <a:bodyPr/>
        <a:lstStyle/>
        <a:p>
          <a:r>
            <a:rPr lang="en-US" b="0" i="0" baseline="0"/>
            <a:t>Model Interpretability</a:t>
          </a:r>
          <a:endParaRPr lang="en-US"/>
        </a:p>
      </dgm:t>
    </dgm:pt>
    <dgm:pt modelId="{B84605EA-BBB6-4050-BDC8-626CBB22E059}" type="parTrans" cxnId="{56A4CB34-E730-475F-B15B-F99CB5809F5A}">
      <dgm:prSet/>
      <dgm:spPr/>
      <dgm:t>
        <a:bodyPr/>
        <a:lstStyle/>
        <a:p>
          <a:endParaRPr lang="en-US"/>
        </a:p>
      </dgm:t>
    </dgm:pt>
    <dgm:pt modelId="{311A0413-B603-4D5F-9C68-CAE7FFAAA2B8}" type="sibTrans" cxnId="{56A4CB34-E730-475F-B15B-F99CB5809F5A}">
      <dgm:prSet/>
      <dgm:spPr/>
      <dgm:t>
        <a:bodyPr/>
        <a:lstStyle/>
        <a:p>
          <a:endParaRPr lang="en-US"/>
        </a:p>
      </dgm:t>
    </dgm:pt>
    <dgm:pt modelId="{225FD54C-B865-4935-8D64-1DC65BF37136}">
      <dgm:prSet/>
      <dgm:spPr/>
      <dgm:t>
        <a:bodyPr/>
        <a:lstStyle/>
        <a:p>
          <a:r>
            <a:rPr lang="en-US" b="0" i="0" baseline="0"/>
            <a:t>Web Application</a:t>
          </a:r>
          <a:endParaRPr lang="en-US"/>
        </a:p>
      </dgm:t>
    </dgm:pt>
    <dgm:pt modelId="{54D5F474-7F18-4FFD-8E95-83BE2D85F68F}" type="parTrans" cxnId="{63D81703-0AF1-4CDC-816F-67793063F0DB}">
      <dgm:prSet/>
      <dgm:spPr/>
      <dgm:t>
        <a:bodyPr/>
        <a:lstStyle/>
        <a:p>
          <a:endParaRPr lang="en-US"/>
        </a:p>
      </dgm:t>
    </dgm:pt>
    <dgm:pt modelId="{4CB02326-4F5D-4AA4-BBA4-512AF07A5752}" type="sibTrans" cxnId="{63D81703-0AF1-4CDC-816F-67793063F0DB}">
      <dgm:prSet/>
      <dgm:spPr/>
      <dgm:t>
        <a:bodyPr/>
        <a:lstStyle/>
        <a:p>
          <a:endParaRPr lang="en-US"/>
        </a:p>
      </dgm:t>
    </dgm:pt>
    <dgm:pt modelId="{4BCEF62C-7295-4133-9D2F-0DA372608A7F}">
      <dgm:prSet/>
      <dgm:spPr/>
      <dgm:t>
        <a:bodyPr/>
        <a:lstStyle/>
        <a:p>
          <a:r>
            <a:rPr lang="en-US" b="0" i="0" baseline="0"/>
            <a:t>Conclusion &amp; Future Work</a:t>
          </a:r>
          <a:endParaRPr lang="en-US"/>
        </a:p>
      </dgm:t>
    </dgm:pt>
    <dgm:pt modelId="{A02B4C76-387A-4406-80EA-2A21A8993BE5}" type="parTrans" cxnId="{CF9CD98A-41B9-494D-A402-D26CD11493C7}">
      <dgm:prSet/>
      <dgm:spPr/>
      <dgm:t>
        <a:bodyPr/>
        <a:lstStyle/>
        <a:p>
          <a:endParaRPr lang="en-US"/>
        </a:p>
      </dgm:t>
    </dgm:pt>
    <dgm:pt modelId="{237B1304-3393-4B80-A96F-4C8D41ED4B7E}" type="sibTrans" cxnId="{CF9CD98A-41B9-494D-A402-D26CD11493C7}">
      <dgm:prSet/>
      <dgm:spPr/>
      <dgm:t>
        <a:bodyPr/>
        <a:lstStyle/>
        <a:p>
          <a:endParaRPr lang="en-US"/>
        </a:p>
      </dgm:t>
    </dgm:pt>
    <dgm:pt modelId="{611A34C0-313E-46DE-8650-B24DF8FF46D8}" type="pres">
      <dgm:prSet presAssocID="{E952FF50-72CF-4CFE-8F9F-83FF26D4ACAF}" presName="diagram" presStyleCnt="0">
        <dgm:presLayoutVars>
          <dgm:dir/>
          <dgm:resizeHandles val="exact"/>
        </dgm:presLayoutVars>
      </dgm:prSet>
      <dgm:spPr/>
    </dgm:pt>
    <dgm:pt modelId="{63CC0A7F-BFF2-4F4C-A97D-5D4083399976}" type="pres">
      <dgm:prSet presAssocID="{F3099C4D-7C04-4F3D-B859-93F1FECC4E6F}" presName="node" presStyleLbl="node1" presStyleIdx="0" presStyleCnt="10">
        <dgm:presLayoutVars>
          <dgm:bulletEnabled val="1"/>
        </dgm:presLayoutVars>
      </dgm:prSet>
      <dgm:spPr/>
    </dgm:pt>
    <dgm:pt modelId="{DE58EDDB-2B49-4712-A185-DAABB89E86DE}" type="pres">
      <dgm:prSet presAssocID="{6A1CA359-0670-4462-8972-530830D543B0}" presName="sibTrans" presStyleCnt="0"/>
      <dgm:spPr/>
    </dgm:pt>
    <dgm:pt modelId="{950C3361-3685-4326-80BB-39AC9E080F01}" type="pres">
      <dgm:prSet presAssocID="{A5095B85-C5C8-46E6-81FA-3A57DD16FCE3}" presName="node" presStyleLbl="node1" presStyleIdx="1" presStyleCnt="10">
        <dgm:presLayoutVars>
          <dgm:bulletEnabled val="1"/>
        </dgm:presLayoutVars>
      </dgm:prSet>
      <dgm:spPr/>
    </dgm:pt>
    <dgm:pt modelId="{6A3740DE-49B4-419F-87A3-A3F9C86FEABA}" type="pres">
      <dgm:prSet presAssocID="{A2FB81B1-93D6-4CAA-B1EE-838D8C3D5880}" presName="sibTrans" presStyleCnt="0"/>
      <dgm:spPr/>
    </dgm:pt>
    <dgm:pt modelId="{6E2FE020-028D-4316-A66A-D67447A77048}" type="pres">
      <dgm:prSet presAssocID="{02A7A072-63B6-4C47-814E-3F4CE0E90939}" presName="node" presStyleLbl="node1" presStyleIdx="2" presStyleCnt="10">
        <dgm:presLayoutVars>
          <dgm:bulletEnabled val="1"/>
        </dgm:presLayoutVars>
      </dgm:prSet>
      <dgm:spPr/>
    </dgm:pt>
    <dgm:pt modelId="{1EAD8BDE-7E1C-4F7B-BF7F-A28676082166}" type="pres">
      <dgm:prSet presAssocID="{F19B6B23-EBF0-4800-9E47-103BB13D8060}" presName="sibTrans" presStyleCnt="0"/>
      <dgm:spPr/>
    </dgm:pt>
    <dgm:pt modelId="{848013C8-D187-4765-99B0-2E3ED6F8908F}" type="pres">
      <dgm:prSet presAssocID="{BACEBFEC-C905-42DA-B50D-7AD9CDDBEFFE}" presName="node" presStyleLbl="node1" presStyleIdx="3" presStyleCnt="10">
        <dgm:presLayoutVars>
          <dgm:bulletEnabled val="1"/>
        </dgm:presLayoutVars>
      </dgm:prSet>
      <dgm:spPr/>
    </dgm:pt>
    <dgm:pt modelId="{0F15449F-F623-4542-A87B-798D58CD74F2}" type="pres">
      <dgm:prSet presAssocID="{6B31247C-CB68-42B5-A548-963D34956D28}" presName="sibTrans" presStyleCnt="0"/>
      <dgm:spPr/>
    </dgm:pt>
    <dgm:pt modelId="{D5707CA3-8572-47A4-AB2E-F6A6C1C426EC}" type="pres">
      <dgm:prSet presAssocID="{A7655B75-CA9F-464F-BA02-F148EB053E3B}" presName="node" presStyleLbl="node1" presStyleIdx="4" presStyleCnt="10">
        <dgm:presLayoutVars>
          <dgm:bulletEnabled val="1"/>
        </dgm:presLayoutVars>
      </dgm:prSet>
      <dgm:spPr/>
    </dgm:pt>
    <dgm:pt modelId="{0C6DEE7D-6D60-438B-BFA9-34CCDA6FE521}" type="pres">
      <dgm:prSet presAssocID="{58FD9C45-2D36-43EC-BD0A-465C9AAB1EB7}" presName="sibTrans" presStyleCnt="0"/>
      <dgm:spPr/>
    </dgm:pt>
    <dgm:pt modelId="{9691D580-58EF-4EEA-A9F6-9BBE247E9E02}" type="pres">
      <dgm:prSet presAssocID="{9C55C481-201A-4047-940D-08BB6CAD2273}" presName="node" presStyleLbl="node1" presStyleIdx="5" presStyleCnt="10">
        <dgm:presLayoutVars>
          <dgm:bulletEnabled val="1"/>
        </dgm:presLayoutVars>
      </dgm:prSet>
      <dgm:spPr/>
    </dgm:pt>
    <dgm:pt modelId="{0F27DCF7-6ED1-4896-B852-435D715A48C9}" type="pres">
      <dgm:prSet presAssocID="{6D6B813D-197F-445C-BA9D-540F012D10F8}" presName="sibTrans" presStyleCnt="0"/>
      <dgm:spPr/>
    </dgm:pt>
    <dgm:pt modelId="{8F6ECE1C-7288-49AE-8784-8FDA40EBF7ED}" type="pres">
      <dgm:prSet presAssocID="{9EC17497-129D-4D2D-B7C6-7CEFD1B153B7}" presName="node" presStyleLbl="node1" presStyleIdx="6" presStyleCnt="10">
        <dgm:presLayoutVars>
          <dgm:bulletEnabled val="1"/>
        </dgm:presLayoutVars>
      </dgm:prSet>
      <dgm:spPr/>
    </dgm:pt>
    <dgm:pt modelId="{6884B1FA-0B45-437A-8D78-1AA9EF7CCEE5}" type="pres">
      <dgm:prSet presAssocID="{6C4AF66A-30F4-4D8D-9EFD-79C8607EB11F}" presName="sibTrans" presStyleCnt="0"/>
      <dgm:spPr/>
    </dgm:pt>
    <dgm:pt modelId="{314CF8A9-FC6F-44FB-8BA0-6B8661B0E428}" type="pres">
      <dgm:prSet presAssocID="{EB80395E-2BAF-4AC1-8E24-39346BF4F059}" presName="node" presStyleLbl="node1" presStyleIdx="7" presStyleCnt="10">
        <dgm:presLayoutVars>
          <dgm:bulletEnabled val="1"/>
        </dgm:presLayoutVars>
      </dgm:prSet>
      <dgm:spPr/>
    </dgm:pt>
    <dgm:pt modelId="{8635EB8F-D84D-41C5-BA3C-7801DF05B1BE}" type="pres">
      <dgm:prSet presAssocID="{311A0413-B603-4D5F-9C68-CAE7FFAAA2B8}" presName="sibTrans" presStyleCnt="0"/>
      <dgm:spPr/>
    </dgm:pt>
    <dgm:pt modelId="{855DEBD5-0B25-44D9-B34D-5E7A53FAE11D}" type="pres">
      <dgm:prSet presAssocID="{225FD54C-B865-4935-8D64-1DC65BF37136}" presName="node" presStyleLbl="node1" presStyleIdx="8" presStyleCnt="10">
        <dgm:presLayoutVars>
          <dgm:bulletEnabled val="1"/>
        </dgm:presLayoutVars>
      </dgm:prSet>
      <dgm:spPr/>
    </dgm:pt>
    <dgm:pt modelId="{81E6D2E3-0135-4D4E-AA9D-582B6E8FA1CD}" type="pres">
      <dgm:prSet presAssocID="{4CB02326-4F5D-4AA4-BBA4-512AF07A5752}" presName="sibTrans" presStyleCnt="0"/>
      <dgm:spPr/>
    </dgm:pt>
    <dgm:pt modelId="{56F95FDB-12FD-4C06-8BED-31A3C13031D1}" type="pres">
      <dgm:prSet presAssocID="{4BCEF62C-7295-4133-9D2F-0DA372608A7F}" presName="node" presStyleLbl="node1" presStyleIdx="9" presStyleCnt="10">
        <dgm:presLayoutVars>
          <dgm:bulletEnabled val="1"/>
        </dgm:presLayoutVars>
      </dgm:prSet>
      <dgm:spPr/>
    </dgm:pt>
  </dgm:ptLst>
  <dgm:cxnLst>
    <dgm:cxn modelId="{63D81703-0AF1-4CDC-816F-67793063F0DB}" srcId="{E952FF50-72CF-4CFE-8F9F-83FF26D4ACAF}" destId="{225FD54C-B865-4935-8D64-1DC65BF37136}" srcOrd="8" destOrd="0" parTransId="{54D5F474-7F18-4FFD-8E95-83BE2D85F68F}" sibTransId="{4CB02326-4F5D-4AA4-BBA4-512AF07A5752}"/>
    <dgm:cxn modelId="{56A4CB34-E730-475F-B15B-F99CB5809F5A}" srcId="{E952FF50-72CF-4CFE-8F9F-83FF26D4ACAF}" destId="{EB80395E-2BAF-4AC1-8E24-39346BF4F059}" srcOrd="7" destOrd="0" parTransId="{B84605EA-BBB6-4050-BDC8-626CBB22E059}" sibTransId="{311A0413-B603-4D5F-9C68-CAE7FFAAA2B8}"/>
    <dgm:cxn modelId="{05A27A5B-5413-4A71-8366-EAED6331D032}" srcId="{E952FF50-72CF-4CFE-8F9F-83FF26D4ACAF}" destId="{02A7A072-63B6-4C47-814E-3F4CE0E90939}" srcOrd="2" destOrd="0" parTransId="{9C3356E6-8A73-4420-A856-29706ABA743C}" sibTransId="{F19B6B23-EBF0-4800-9E47-103BB13D8060}"/>
    <dgm:cxn modelId="{5188885E-CD6B-4C65-8B66-576D9D6F4E14}" type="presOf" srcId="{A7655B75-CA9F-464F-BA02-F148EB053E3B}" destId="{D5707CA3-8572-47A4-AB2E-F6A6C1C426EC}" srcOrd="0" destOrd="0" presId="urn:microsoft.com/office/officeart/2005/8/layout/default"/>
    <dgm:cxn modelId="{3F0A4742-76C3-41E8-BE05-5AA4D79B5FDD}" srcId="{E952FF50-72CF-4CFE-8F9F-83FF26D4ACAF}" destId="{BACEBFEC-C905-42DA-B50D-7AD9CDDBEFFE}" srcOrd="3" destOrd="0" parTransId="{76B1CC9F-A9DA-41E3-A468-30987EA8CBCF}" sibTransId="{6B31247C-CB68-42B5-A548-963D34956D28}"/>
    <dgm:cxn modelId="{FBF70448-D93A-449D-9D18-059886CE10AC}" srcId="{E952FF50-72CF-4CFE-8F9F-83FF26D4ACAF}" destId="{A7655B75-CA9F-464F-BA02-F148EB053E3B}" srcOrd="4" destOrd="0" parTransId="{ADD7E9AF-B49C-4B31-9DB1-8B549258232F}" sibTransId="{58FD9C45-2D36-43EC-BD0A-465C9AAB1EB7}"/>
    <dgm:cxn modelId="{C8E4614A-8441-481D-9D93-0C9136B2E720}" type="presOf" srcId="{A5095B85-C5C8-46E6-81FA-3A57DD16FCE3}" destId="{950C3361-3685-4326-80BB-39AC9E080F01}" srcOrd="0" destOrd="0" presId="urn:microsoft.com/office/officeart/2005/8/layout/default"/>
    <dgm:cxn modelId="{72D95983-C238-4CAC-80FC-9D120FE20C6D}" type="presOf" srcId="{9EC17497-129D-4D2D-B7C6-7CEFD1B153B7}" destId="{8F6ECE1C-7288-49AE-8784-8FDA40EBF7ED}" srcOrd="0" destOrd="0" presId="urn:microsoft.com/office/officeart/2005/8/layout/default"/>
    <dgm:cxn modelId="{CF9CD98A-41B9-494D-A402-D26CD11493C7}" srcId="{E952FF50-72CF-4CFE-8F9F-83FF26D4ACAF}" destId="{4BCEF62C-7295-4133-9D2F-0DA372608A7F}" srcOrd="9" destOrd="0" parTransId="{A02B4C76-387A-4406-80EA-2A21A8993BE5}" sibTransId="{237B1304-3393-4B80-A96F-4C8D41ED4B7E}"/>
    <dgm:cxn modelId="{FB64819E-C0F3-4EEA-B991-341957357032}" type="presOf" srcId="{4BCEF62C-7295-4133-9D2F-0DA372608A7F}" destId="{56F95FDB-12FD-4C06-8BED-31A3C13031D1}" srcOrd="0" destOrd="0" presId="urn:microsoft.com/office/officeart/2005/8/layout/default"/>
    <dgm:cxn modelId="{8090D89F-0E49-45FA-B49A-3D0273DA5F6A}" type="presOf" srcId="{BACEBFEC-C905-42DA-B50D-7AD9CDDBEFFE}" destId="{848013C8-D187-4765-99B0-2E3ED6F8908F}" srcOrd="0" destOrd="0" presId="urn:microsoft.com/office/officeart/2005/8/layout/default"/>
    <dgm:cxn modelId="{6EAC15A9-747C-4A1A-BD8E-A58CD7F24898}" type="presOf" srcId="{E952FF50-72CF-4CFE-8F9F-83FF26D4ACAF}" destId="{611A34C0-313E-46DE-8650-B24DF8FF46D8}" srcOrd="0" destOrd="0" presId="urn:microsoft.com/office/officeart/2005/8/layout/default"/>
    <dgm:cxn modelId="{B3E4D8B2-086C-42A8-8D41-56C1F752A9BD}" type="presOf" srcId="{EB80395E-2BAF-4AC1-8E24-39346BF4F059}" destId="{314CF8A9-FC6F-44FB-8BA0-6B8661B0E428}" srcOrd="0" destOrd="0" presId="urn:microsoft.com/office/officeart/2005/8/layout/default"/>
    <dgm:cxn modelId="{557B14BF-DEFF-4CAC-8779-C4D86B6DFAEA}" srcId="{E952FF50-72CF-4CFE-8F9F-83FF26D4ACAF}" destId="{A5095B85-C5C8-46E6-81FA-3A57DD16FCE3}" srcOrd="1" destOrd="0" parTransId="{8C49919F-0ACA-4418-B346-320259208CBF}" sibTransId="{A2FB81B1-93D6-4CAA-B1EE-838D8C3D5880}"/>
    <dgm:cxn modelId="{6C8E3CBF-8E8B-4B83-8222-EC7A98EC97F1}" type="presOf" srcId="{F3099C4D-7C04-4F3D-B859-93F1FECC4E6F}" destId="{63CC0A7F-BFF2-4F4C-A97D-5D4083399976}" srcOrd="0" destOrd="0" presId="urn:microsoft.com/office/officeart/2005/8/layout/default"/>
    <dgm:cxn modelId="{3FF743C9-4D38-4F28-8817-7C004444DAB7}" type="presOf" srcId="{9C55C481-201A-4047-940D-08BB6CAD2273}" destId="{9691D580-58EF-4EEA-A9F6-9BBE247E9E02}" srcOrd="0" destOrd="0" presId="urn:microsoft.com/office/officeart/2005/8/layout/default"/>
    <dgm:cxn modelId="{70366ADC-277C-4909-B33F-E74AFCDBE56C}" type="presOf" srcId="{02A7A072-63B6-4C47-814E-3F4CE0E90939}" destId="{6E2FE020-028D-4316-A66A-D67447A77048}" srcOrd="0" destOrd="0" presId="urn:microsoft.com/office/officeart/2005/8/layout/default"/>
    <dgm:cxn modelId="{A5DF7BDD-B3E7-4B8B-8645-979729A9FE5A}" type="presOf" srcId="{225FD54C-B865-4935-8D64-1DC65BF37136}" destId="{855DEBD5-0B25-44D9-B34D-5E7A53FAE11D}" srcOrd="0" destOrd="0" presId="urn:microsoft.com/office/officeart/2005/8/layout/default"/>
    <dgm:cxn modelId="{936593EC-6A0B-4CC0-911F-12649A29EAE4}" srcId="{E952FF50-72CF-4CFE-8F9F-83FF26D4ACAF}" destId="{F3099C4D-7C04-4F3D-B859-93F1FECC4E6F}" srcOrd="0" destOrd="0" parTransId="{B03AA9E6-C183-4604-B3B4-38C5051C8F18}" sibTransId="{6A1CA359-0670-4462-8972-530830D543B0}"/>
    <dgm:cxn modelId="{F0FCB8EE-43D2-4C77-A43B-83A126716FAB}" srcId="{E952FF50-72CF-4CFE-8F9F-83FF26D4ACAF}" destId="{9C55C481-201A-4047-940D-08BB6CAD2273}" srcOrd="5" destOrd="0" parTransId="{376CF3FC-51CF-456D-AAA4-C68850D0B2DC}" sibTransId="{6D6B813D-197F-445C-BA9D-540F012D10F8}"/>
    <dgm:cxn modelId="{198C89F0-E83D-4D72-909B-C4084A51D331}" srcId="{E952FF50-72CF-4CFE-8F9F-83FF26D4ACAF}" destId="{9EC17497-129D-4D2D-B7C6-7CEFD1B153B7}" srcOrd="6" destOrd="0" parTransId="{3264886C-FC66-4DDD-846C-6F15A88A180A}" sibTransId="{6C4AF66A-30F4-4D8D-9EFD-79C8607EB11F}"/>
    <dgm:cxn modelId="{7D931E80-7599-4CA6-87EA-D93C8E70FA65}" type="presParOf" srcId="{611A34C0-313E-46DE-8650-B24DF8FF46D8}" destId="{63CC0A7F-BFF2-4F4C-A97D-5D4083399976}" srcOrd="0" destOrd="0" presId="urn:microsoft.com/office/officeart/2005/8/layout/default"/>
    <dgm:cxn modelId="{F9EBFB2F-29F7-4AF3-A0D5-15C7575C8F41}" type="presParOf" srcId="{611A34C0-313E-46DE-8650-B24DF8FF46D8}" destId="{DE58EDDB-2B49-4712-A185-DAABB89E86DE}" srcOrd="1" destOrd="0" presId="urn:microsoft.com/office/officeart/2005/8/layout/default"/>
    <dgm:cxn modelId="{C7DE21DA-9643-40D5-AA61-391B62ABDD6F}" type="presParOf" srcId="{611A34C0-313E-46DE-8650-B24DF8FF46D8}" destId="{950C3361-3685-4326-80BB-39AC9E080F01}" srcOrd="2" destOrd="0" presId="urn:microsoft.com/office/officeart/2005/8/layout/default"/>
    <dgm:cxn modelId="{A17BDB28-18F8-45F4-909F-9E9C15E3E11A}" type="presParOf" srcId="{611A34C0-313E-46DE-8650-B24DF8FF46D8}" destId="{6A3740DE-49B4-419F-87A3-A3F9C86FEABA}" srcOrd="3" destOrd="0" presId="urn:microsoft.com/office/officeart/2005/8/layout/default"/>
    <dgm:cxn modelId="{853E802C-CD6A-4F0A-88E4-47A967F97EE5}" type="presParOf" srcId="{611A34C0-313E-46DE-8650-B24DF8FF46D8}" destId="{6E2FE020-028D-4316-A66A-D67447A77048}" srcOrd="4" destOrd="0" presId="urn:microsoft.com/office/officeart/2005/8/layout/default"/>
    <dgm:cxn modelId="{6FF1F212-140B-4F15-A9B4-50FA24A8B7C0}" type="presParOf" srcId="{611A34C0-313E-46DE-8650-B24DF8FF46D8}" destId="{1EAD8BDE-7E1C-4F7B-BF7F-A28676082166}" srcOrd="5" destOrd="0" presId="urn:microsoft.com/office/officeart/2005/8/layout/default"/>
    <dgm:cxn modelId="{1F4DF8BF-7FCC-40F9-B6BD-A756BA306D04}" type="presParOf" srcId="{611A34C0-313E-46DE-8650-B24DF8FF46D8}" destId="{848013C8-D187-4765-99B0-2E3ED6F8908F}" srcOrd="6" destOrd="0" presId="urn:microsoft.com/office/officeart/2005/8/layout/default"/>
    <dgm:cxn modelId="{FB0CA8B4-7C02-40AC-98D3-935809D34D6C}" type="presParOf" srcId="{611A34C0-313E-46DE-8650-B24DF8FF46D8}" destId="{0F15449F-F623-4542-A87B-798D58CD74F2}" srcOrd="7" destOrd="0" presId="urn:microsoft.com/office/officeart/2005/8/layout/default"/>
    <dgm:cxn modelId="{5BD3221E-654E-4CC3-9CD0-F26CE9FA2984}" type="presParOf" srcId="{611A34C0-313E-46DE-8650-B24DF8FF46D8}" destId="{D5707CA3-8572-47A4-AB2E-F6A6C1C426EC}" srcOrd="8" destOrd="0" presId="urn:microsoft.com/office/officeart/2005/8/layout/default"/>
    <dgm:cxn modelId="{C09ABED6-E6C6-427C-8614-1604371A719C}" type="presParOf" srcId="{611A34C0-313E-46DE-8650-B24DF8FF46D8}" destId="{0C6DEE7D-6D60-438B-BFA9-34CCDA6FE521}" srcOrd="9" destOrd="0" presId="urn:microsoft.com/office/officeart/2005/8/layout/default"/>
    <dgm:cxn modelId="{6CA46D0B-9CD2-4A29-96A4-93A2DEEE7E7B}" type="presParOf" srcId="{611A34C0-313E-46DE-8650-B24DF8FF46D8}" destId="{9691D580-58EF-4EEA-A9F6-9BBE247E9E02}" srcOrd="10" destOrd="0" presId="urn:microsoft.com/office/officeart/2005/8/layout/default"/>
    <dgm:cxn modelId="{357E7C8E-440F-4017-9B8D-0C0282D08A7A}" type="presParOf" srcId="{611A34C0-313E-46DE-8650-B24DF8FF46D8}" destId="{0F27DCF7-6ED1-4896-B852-435D715A48C9}" srcOrd="11" destOrd="0" presId="urn:microsoft.com/office/officeart/2005/8/layout/default"/>
    <dgm:cxn modelId="{55F73BE5-FA91-436E-AEBF-0B4EE3905E0F}" type="presParOf" srcId="{611A34C0-313E-46DE-8650-B24DF8FF46D8}" destId="{8F6ECE1C-7288-49AE-8784-8FDA40EBF7ED}" srcOrd="12" destOrd="0" presId="urn:microsoft.com/office/officeart/2005/8/layout/default"/>
    <dgm:cxn modelId="{A1CB02EC-FE0C-4DA7-9137-F4D86632C205}" type="presParOf" srcId="{611A34C0-313E-46DE-8650-B24DF8FF46D8}" destId="{6884B1FA-0B45-437A-8D78-1AA9EF7CCEE5}" srcOrd="13" destOrd="0" presId="urn:microsoft.com/office/officeart/2005/8/layout/default"/>
    <dgm:cxn modelId="{E4849D41-05E1-46A3-9FFC-0471A1CDE829}" type="presParOf" srcId="{611A34C0-313E-46DE-8650-B24DF8FF46D8}" destId="{314CF8A9-FC6F-44FB-8BA0-6B8661B0E428}" srcOrd="14" destOrd="0" presId="urn:microsoft.com/office/officeart/2005/8/layout/default"/>
    <dgm:cxn modelId="{7CEBD6A5-E77F-444A-835A-C1BF0D0064EB}" type="presParOf" srcId="{611A34C0-313E-46DE-8650-B24DF8FF46D8}" destId="{8635EB8F-D84D-41C5-BA3C-7801DF05B1BE}" srcOrd="15" destOrd="0" presId="urn:microsoft.com/office/officeart/2005/8/layout/default"/>
    <dgm:cxn modelId="{11DB9B12-6A37-4066-ACC4-55ACF847800A}" type="presParOf" srcId="{611A34C0-313E-46DE-8650-B24DF8FF46D8}" destId="{855DEBD5-0B25-44D9-B34D-5E7A53FAE11D}" srcOrd="16" destOrd="0" presId="urn:microsoft.com/office/officeart/2005/8/layout/default"/>
    <dgm:cxn modelId="{B6A57282-B06B-4F99-9605-5CC036168CA1}" type="presParOf" srcId="{611A34C0-313E-46DE-8650-B24DF8FF46D8}" destId="{81E6D2E3-0135-4D4E-AA9D-582B6E8FA1CD}" srcOrd="17" destOrd="0" presId="urn:microsoft.com/office/officeart/2005/8/layout/default"/>
    <dgm:cxn modelId="{F9206C5B-B4D2-4304-89B3-0195F83A72D3}" type="presParOf" srcId="{611A34C0-313E-46DE-8650-B24DF8FF46D8}" destId="{56F95FDB-12FD-4C06-8BED-31A3C13031D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5D7F66-E24E-4C7C-9B1D-F7714D40EF7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E2CDF7-8B73-4839-8891-A8525C351185}">
      <dgm:prSet/>
      <dgm:spPr/>
      <dgm:t>
        <a:bodyPr/>
        <a:lstStyle/>
        <a:p>
          <a:r>
            <a:rPr lang="en-US" b="1" i="0" baseline="0"/>
            <a:t>Data Collection</a:t>
          </a:r>
          <a:r>
            <a:rPr lang="en-US" b="0" i="0" baseline="0"/>
            <a:t>: Acquiring labeled datasets.</a:t>
          </a:r>
          <a:endParaRPr lang="en-US"/>
        </a:p>
      </dgm:t>
    </dgm:pt>
    <dgm:pt modelId="{81A3625C-D061-4697-94CD-CF1A05CEFB04}" type="parTrans" cxnId="{1A6427AC-6C01-46C8-AB10-85A2B30D67AA}">
      <dgm:prSet/>
      <dgm:spPr/>
      <dgm:t>
        <a:bodyPr/>
        <a:lstStyle/>
        <a:p>
          <a:endParaRPr lang="en-US"/>
        </a:p>
      </dgm:t>
    </dgm:pt>
    <dgm:pt modelId="{741E43CD-E5F6-4515-8E2E-819B40E6F356}" type="sibTrans" cxnId="{1A6427AC-6C01-46C8-AB10-85A2B30D67AA}">
      <dgm:prSet/>
      <dgm:spPr/>
      <dgm:t>
        <a:bodyPr/>
        <a:lstStyle/>
        <a:p>
          <a:endParaRPr lang="en-US"/>
        </a:p>
      </dgm:t>
    </dgm:pt>
    <dgm:pt modelId="{228C62DC-EF40-4AFE-B0F6-7340D18E1763}">
      <dgm:prSet/>
      <dgm:spPr/>
      <dgm:t>
        <a:bodyPr/>
        <a:lstStyle/>
        <a:p>
          <a:r>
            <a:rPr lang="en-US" b="1" i="0" baseline="0"/>
            <a:t>Data Preprocessing</a:t>
          </a:r>
          <a:r>
            <a:rPr lang="en-US" b="0" i="0" baseline="0"/>
            <a:t>: Text cleaning, tokenization, padding.</a:t>
          </a:r>
          <a:endParaRPr lang="en-US"/>
        </a:p>
      </dgm:t>
    </dgm:pt>
    <dgm:pt modelId="{B0EF65D8-C7AB-4823-BC87-52E84DD1AE95}" type="parTrans" cxnId="{ACDD4BFE-D8E7-4057-BB54-03925D86D4C3}">
      <dgm:prSet/>
      <dgm:spPr/>
      <dgm:t>
        <a:bodyPr/>
        <a:lstStyle/>
        <a:p>
          <a:endParaRPr lang="en-US"/>
        </a:p>
      </dgm:t>
    </dgm:pt>
    <dgm:pt modelId="{A9B61561-7F47-495E-A8A7-6DB94FBCF4A8}" type="sibTrans" cxnId="{ACDD4BFE-D8E7-4057-BB54-03925D86D4C3}">
      <dgm:prSet/>
      <dgm:spPr/>
      <dgm:t>
        <a:bodyPr/>
        <a:lstStyle/>
        <a:p>
          <a:endParaRPr lang="en-US"/>
        </a:p>
      </dgm:t>
    </dgm:pt>
    <dgm:pt modelId="{87F2D7F0-B051-455A-A95F-2BC59D3B9E4C}">
      <dgm:prSet/>
      <dgm:spPr/>
      <dgm:t>
        <a:bodyPr/>
        <a:lstStyle/>
        <a:p>
          <a:r>
            <a:rPr lang="en-US" b="1" i="0" baseline="0"/>
            <a:t>Exploratory Data Analysis (EDA)</a:t>
          </a:r>
          <a:r>
            <a:rPr lang="en-US" b="0" i="0" baseline="0"/>
            <a:t>: Insights through visualization.</a:t>
          </a:r>
          <a:endParaRPr lang="en-US"/>
        </a:p>
      </dgm:t>
    </dgm:pt>
    <dgm:pt modelId="{DD17821E-AF27-4682-8A6F-8F3857D0E0AD}" type="parTrans" cxnId="{75130238-AAAB-45BA-989D-CE2B3143C68D}">
      <dgm:prSet/>
      <dgm:spPr/>
      <dgm:t>
        <a:bodyPr/>
        <a:lstStyle/>
        <a:p>
          <a:endParaRPr lang="en-US"/>
        </a:p>
      </dgm:t>
    </dgm:pt>
    <dgm:pt modelId="{D2DF83A0-2D9A-4B51-BAFE-0FF9E83F023F}" type="sibTrans" cxnId="{75130238-AAAB-45BA-989D-CE2B3143C68D}">
      <dgm:prSet/>
      <dgm:spPr/>
      <dgm:t>
        <a:bodyPr/>
        <a:lstStyle/>
        <a:p>
          <a:endParaRPr lang="en-US"/>
        </a:p>
      </dgm:t>
    </dgm:pt>
    <dgm:pt modelId="{F7C33722-09C3-42DB-BD67-F6D1250A9EDF}">
      <dgm:prSet/>
      <dgm:spPr/>
      <dgm:t>
        <a:bodyPr/>
        <a:lstStyle/>
        <a:p>
          <a:r>
            <a:rPr lang="en-US" b="1" i="0" baseline="0"/>
            <a:t>Feature Engineering</a:t>
          </a:r>
          <a:r>
            <a:rPr lang="en-US" b="0" i="0" baseline="0"/>
            <a:t>: Text-to-sequence conversion.</a:t>
          </a:r>
          <a:endParaRPr lang="en-US"/>
        </a:p>
      </dgm:t>
    </dgm:pt>
    <dgm:pt modelId="{33F52F00-6AD4-4383-A213-F9080174BD96}" type="parTrans" cxnId="{F116CD4B-1318-484F-9D2A-E4B6967D0107}">
      <dgm:prSet/>
      <dgm:spPr/>
      <dgm:t>
        <a:bodyPr/>
        <a:lstStyle/>
        <a:p>
          <a:endParaRPr lang="en-US"/>
        </a:p>
      </dgm:t>
    </dgm:pt>
    <dgm:pt modelId="{8729B107-CB8D-403F-9DFB-4DF3CE2A9AD3}" type="sibTrans" cxnId="{F116CD4B-1318-484F-9D2A-E4B6967D0107}">
      <dgm:prSet/>
      <dgm:spPr/>
      <dgm:t>
        <a:bodyPr/>
        <a:lstStyle/>
        <a:p>
          <a:endParaRPr lang="en-US"/>
        </a:p>
      </dgm:t>
    </dgm:pt>
    <dgm:pt modelId="{4DD40AB0-FB6B-4A21-965A-30C4E389E5E9}">
      <dgm:prSet/>
      <dgm:spPr/>
      <dgm:t>
        <a:bodyPr/>
        <a:lstStyle/>
        <a:p>
          <a:r>
            <a:rPr lang="en-US" b="1" i="0" baseline="0"/>
            <a:t>Model Training &amp; Evaluation</a:t>
          </a:r>
          <a:r>
            <a:rPr lang="en-US" b="0" i="0" baseline="0"/>
            <a:t>: CNN-BiLSTM hybrid architecture.</a:t>
          </a:r>
          <a:endParaRPr lang="en-US"/>
        </a:p>
      </dgm:t>
    </dgm:pt>
    <dgm:pt modelId="{FF8F3DAE-B795-4F8C-82DD-0BFE1AC82F77}" type="parTrans" cxnId="{A3145E53-9F75-4F96-A781-CBD2A9362832}">
      <dgm:prSet/>
      <dgm:spPr/>
      <dgm:t>
        <a:bodyPr/>
        <a:lstStyle/>
        <a:p>
          <a:endParaRPr lang="en-US"/>
        </a:p>
      </dgm:t>
    </dgm:pt>
    <dgm:pt modelId="{9EC18144-BCED-4655-8DF3-54828540CB15}" type="sibTrans" cxnId="{A3145E53-9F75-4F96-A781-CBD2A9362832}">
      <dgm:prSet/>
      <dgm:spPr/>
      <dgm:t>
        <a:bodyPr/>
        <a:lstStyle/>
        <a:p>
          <a:endParaRPr lang="en-US"/>
        </a:p>
      </dgm:t>
    </dgm:pt>
    <dgm:pt modelId="{606E73B2-EB8A-4A71-B2D9-63DB337B751F}">
      <dgm:prSet/>
      <dgm:spPr/>
      <dgm:t>
        <a:bodyPr/>
        <a:lstStyle/>
        <a:p>
          <a:r>
            <a:rPr lang="en-US" b="1" i="0" baseline="0"/>
            <a:t>Deployment</a:t>
          </a:r>
          <a:r>
            <a:rPr lang="en-US" b="0" i="0" baseline="0"/>
            <a:t>: Web-based application for real-time predictions.</a:t>
          </a:r>
          <a:endParaRPr lang="en-US"/>
        </a:p>
      </dgm:t>
    </dgm:pt>
    <dgm:pt modelId="{AF3C3CB4-E738-4194-AC8C-E1152A12103B}" type="parTrans" cxnId="{47B1C12A-0A47-45CF-9D1D-38D62EFF0AE7}">
      <dgm:prSet/>
      <dgm:spPr/>
      <dgm:t>
        <a:bodyPr/>
        <a:lstStyle/>
        <a:p>
          <a:endParaRPr lang="en-US"/>
        </a:p>
      </dgm:t>
    </dgm:pt>
    <dgm:pt modelId="{67F7810D-08B0-4D2E-A2C7-04D91462824D}" type="sibTrans" cxnId="{47B1C12A-0A47-45CF-9D1D-38D62EFF0AE7}">
      <dgm:prSet/>
      <dgm:spPr/>
      <dgm:t>
        <a:bodyPr/>
        <a:lstStyle/>
        <a:p>
          <a:endParaRPr lang="en-US"/>
        </a:p>
      </dgm:t>
    </dgm:pt>
    <dgm:pt modelId="{0628674B-EF2A-4BF1-9445-876271167D7E}" type="pres">
      <dgm:prSet presAssocID="{1B5D7F66-E24E-4C7C-9B1D-F7714D40EF7A}" presName="diagram" presStyleCnt="0">
        <dgm:presLayoutVars>
          <dgm:dir/>
          <dgm:resizeHandles val="exact"/>
        </dgm:presLayoutVars>
      </dgm:prSet>
      <dgm:spPr/>
    </dgm:pt>
    <dgm:pt modelId="{F8B1E4C1-E4EC-4511-AA15-31D68B4A32AD}" type="pres">
      <dgm:prSet presAssocID="{C9E2CDF7-8B73-4839-8891-A8525C351185}" presName="node" presStyleLbl="node1" presStyleIdx="0" presStyleCnt="6">
        <dgm:presLayoutVars>
          <dgm:bulletEnabled val="1"/>
        </dgm:presLayoutVars>
      </dgm:prSet>
      <dgm:spPr/>
    </dgm:pt>
    <dgm:pt modelId="{DBF92AD0-DDFE-4702-98FE-CE21C169F398}" type="pres">
      <dgm:prSet presAssocID="{741E43CD-E5F6-4515-8E2E-819B40E6F356}" presName="sibTrans" presStyleCnt="0"/>
      <dgm:spPr/>
    </dgm:pt>
    <dgm:pt modelId="{5454F3B9-47F2-4C06-8E56-3FA4BC7CEBB7}" type="pres">
      <dgm:prSet presAssocID="{228C62DC-EF40-4AFE-B0F6-7340D18E1763}" presName="node" presStyleLbl="node1" presStyleIdx="1" presStyleCnt="6">
        <dgm:presLayoutVars>
          <dgm:bulletEnabled val="1"/>
        </dgm:presLayoutVars>
      </dgm:prSet>
      <dgm:spPr/>
    </dgm:pt>
    <dgm:pt modelId="{22A05310-4DB1-4846-8AD3-769AFAA11017}" type="pres">
      <dgm:prSet presAssocID="{A9B61561-7F47-495E-A8A7-6DB94FBCF4A8}" presName="sibTrans" presStyleCnt="0"/>
      <dgm:spPr/>
    </dgm:pt>
    <dgm:pt modelId="{0C2D604E-7764-426B-A4C2-29F1A3B9E250}" type="pres">
      <dgm:prSet presAssocID="{87F2D7F0-B051-455A-A95F-2BC59D3B9E4C}" presName="node" presStyleLbl="node1" presStyleIdx="2" presStyleCnt="6">
        <dgm:presLayoutVars>
          <dgm:bulletEnabled val="1"/>
        </dgm:presLayoutVars>
      </dgm:prSet>
      <dgm:spPr/>
    </dgm:pt>
    <dgm:pt modelId="{5B3FA0D7-4C63-4B9F-8861-A2ABF8343883}" type="pres">
      <dgm:prSet presAssocID="{D2DF83A0-2D9A-4B51-BAFE-0FF9E83F023F}" presName="sibTrans" presStyleCnt="0"/>
      <dgm:spPr/>
    </dgm:pt>
    <dgm:pt modelId="{5B56C6A3-30A0-49BE-81F9-60D436463408}" type="pres">
      <dgm:prSet presAssocID="{F7C33722-09C3-42DB-BD67-F6D1250A9EDF}" presName="node" presStyleLbl="node1" presStyleIdx="3" presStyleCnt="6">
        <dgm:presLayoutVars>
          <dgm:bulletEnabled val="1"/>
        </dgm:presLayoutVars>
      </dgm:prSet>
      <dgm:spPr/>
    </dgm:pt>
    <dgm:pt modelId="{2A11A93D-0F49-42F7-BCAD-CED6D8CFD92A}" type="pres">
      <dgm:prSet presAssocID="{8729B107-CB8D-403F-9DFB-4DF3CE2A9AD3}" presName="sibTrans" presStyleCnt="0"/>
      <dgm:spPr/>
    </dgm:pt>
    <dgm:pt modelId="{16DD3913-8EAD-4802-842F-15B3BECA0719}" type="pres">
      <dgm:prSet presAssocID="{4DD40AB0-FB6B-4A21-965A-30C4E389E5E9}" presName="node" presStyleLbl="node1" presStyleIdx="4" presStyleCnt="6">
        <dgm:presLayoutVars>
          <dgm:bulletEnabled val="1"/>
        </dgm:presLayoutVars>
      </dgm:prSet>
      <dgm:spPr/>
    </dgm:pt>
    <dgm:pt modelId="{AEEB16A7-B4B5-4BB0-9FDA-C91C9C36C1C7}" type="pres">
      <dgm:prSet presAssocID="{9EC18144-BCED-4655-8DF3-54828540CB15}" presName="sibTrans" presStyleCnt="0"/>
      <dgm:spPr/>
    </dgm:pt>
    <dgm:pt modelId="{CB84AE2E-56B8-47DE-AAE0-F568648A4BFD}" type="pres">
      <dgm:prSet presAssocID="{606E73B2-EB8A-4A71-B2D9-63DB337B751F}" presName="node" presStyleLbl="node1" presStyleIdx="5" presStyleCnt="6">
        <dgm:presLayoutVars>
          <dgm:bulletEnabled val="1"/>
        </dgm:presLayoutVars>
      </dgm:prSet>
      <dgm:spPr/>
    </dgm:pt>
  </dgm:ptLst>
  <dgm:cxnLst>
    <dgm:cxn modelId="{47B1C12A-0A47-45CF-9D1D-38D62EFF0AE7}" srcId="{1B5D7F66-E24E-4C7C-9B1D-F7714D40EF7A}" destId="{606E73B2-EB8A-4A71-B2D9-63DB337B751F}" srcOrd="5" destOrd="0" parTransId="{AF3C3CB4-E738-4194-AC8C-E1152A12103B}" sibTransId="{67F7810D-08B0-4D2E-A2C7-04D91462824D}"/>
    <dgm:cxn modelId="{75130238-AAAB-45BA-989D-CE2B3143C68D}" srcId="{1B5D7F66-E24E-4C7C-9B1D-F7714D40EF7A}" destId="{87F2D7F0-B051-455A-A95F-2BC59D3B9E4C}" srcOrd="2" destOrd="0" parTransId="{DD17821E-AF27-4682-8A6F-8F3857D0E0AD}" sibTransId="{D2DF83A0-2D9A-4B51-BAFE-0FF9E83F023F}"/>
    <dgm:cxn modelId="{0C3E833E-32BB-439D-9100-A0512058746A}" type="presOf" srcId="{87F2D7F0-B051-455A-A95F-2BC59D3B9E4C}" destId="{0C2D604E-7764-426B-A4C2-29F1A3B9E250}" srcOrd="0" destOrd="0" presId="urn:microsoft.com/office/officeart/2005/8/layout/default"/>
    <dgm:cxn modelId="{F116CD4B-1318-484F-9D2A-E4B6967D0107}" srcId="{1B5D7F66-E24E-4C7C-9B1D-F7714D40EF7A}" destId="{F7C33722-09C3-42DB-BD67-F6D1250A9EDF}" srcOrd="3" destOrd="0" parTransId="{33F52F00-6AD4-4383-A213-F9080174BD96}" sibTransId="{8729B107-CB8D-403F-9DFB-4DF3CE2A9AD3}"/>
    <dgm:cxn modelId="{A3145E53-9F75-4F96-A781-CBD2A9362832}" srcId="{1B5D7F66-E24E-4C7C-9B1D-F7714D40EF7A}" destId="{4DD40AB0-FB6B-4A21-965A-30C4E389E5E9}" srcOrd="4" destOrd="0" parTransId="{FF8F3DAE-B795-4F8C-82DD-0BFE1AC82F77}" sibTransId="{9EC18144-BCED-4655-8DF3-54828540CB15}"/>
    <dgm:cxn modelId="{B2DDA555-A2E3-41A3-B578-78FCB451F234}" type="presOf" srcId="{C9E2CDF7-8B73-4839-8891-A8525C351185}" destId="{F8B1E4C1-E4EC-4511-AA15-31D68B4A32AD}" srcOrd="0" destOrd="0" presId="urn:microsoft.com/office/officeart/2005/8/layout/default"/>
    <dgm:cxn modelId="{5C134B8A-F69A-4839-8CA4-9E169435B001}" type="presOf" srcId="{606E73B2-EB8A-4A71-B2D9-63DB337B751F}" destId="{CB84AE2E-56B8-47DE-AAE0-F568648A4BFD}" srcOrd="0" destOrd="0" presId="urn:microsoft.com/office/officeart/2005/8/layout/default"/>
    <dgm:cxn modelId="{6479568D-EEB9-4F34-94BE-09B8FE4FCF70}" type="presOf" srcId="{1B5D7F66-E24E-4C7C-9B1D-F7714D40EF7A}" destId="{0628674B-EF2A-4BF1-9445-876271167D7E}" srcOrd="0" destOrd="0" presId="urn:microsoft.com/office/officeart/2005/8/layout/default"/>
    <dgm:cxn modelId="{50BA90A7-548C-49F7-B216-72879E78353A}" type="presOf" srcId="{F7C33722-09C3-42DB-BD67-F6D1250A9EDF}" destId="{5B56C6A3-30A0-49BE-81F9-60D436463408}" srcOrd="0" destOrd="0" presId="urn:microsoft.com/office/officeart/2005/8/layout/default"/>
    <dgm:cxn modelId="{1A6427AC-6C01-46C8-AB10-85A2B30D67AA}" srcId="{1B5D7F66-E24E-4C7C-9B1D-F7714D40EF7A}" destId="{C9E2CDF7-8B73-4839-8891-A8525C351185}" srcOrd="0" destOrd="0" parTransId="{81A3625C-D061-4697-94CD-CF1A05CEFB04}" sibTransId="{741E43CD-E5F6-4515-8E2E-819B40E6F356}"/>
    <dgm:cxn modelId="{A7F132BA-860E-44C0-9BC3-478EAE0E25FA}" type="presOf" srcId="{4DD40AB0-FB6B-4A21-965A-30C4E389E5E9}" destId="{16DD3913-8EAD-4802-842F-15B3BECA0719}" srcOrd="0" destOrd="0" presId="urn:microsoft.com/office/officeart/2005/8/layout/default"/>
    <dgm:cxn modelId="{6D478FBE-38EC-4E2B-9890-1B176961BEA0}" type="presOf" srcId="{228C62DC-EF40-4AFE-B0F6-7340D18E1763}" destId="{5454F3B9-47F2-4C06-8E56-3FA4BC7CEBB7}" srcOrd="0" destOrd="0" presId="urn:microsoft.com/office/officeart/2005/8/layout/default"/>
    <dgm:cxn modelId="{ACDD4BFE-D8E7-4057-BB54-03925D86D4C3}" srcId="{1B5D7F66-E24E-4C7C-9B1D-F7714D40EF7A}" destId="{228C62DC-EF40-4AFE-B0F6-7340D18E1763}" srcOrd="1" destOrd="0" parTransId="{B0EF65D8-C7AB-4823-BC87-52E84DD1AE95}" sibTransId="{A9B61561-7F47-495E-A8A7-6DB94FBCF4A8}"/>
    <dgm:cxn modelId="{BF9F6DD5-3A9B-411E-A198-3800F175FAF3}" type="presParOf" srcId="{0628674B-EF2A-4BF1-9445-876271167D7E}" destId="{F8B1E4C1-E4EC-4511-AA15-31D68B4A32AD}" srcOrd="0" destOrd="0" presId="urn:microsoft.com/office/officeart/2005/8/layout/default"/>
    <dgm:cxn modelId="{FA16E8BA-063A-4ABC-80E6-82EABC40B2C8}" type="presParOf" srcId="{0628674B-EF2A-4BF1-9445-876271167D7E}" destId="{DBF92AD0-DDFE-4702-98FE-CE21C169F398}" srcOrd="1" destOrd="0" presId="urn:microsoft.com/office/officeart/2005/8/layout/default"/>
    <dgm:cxn modelId="{DAA7F2AC-869E-4081-A901-1746C8706467}" type="presParOf" srcId="{0628674B-EF2A-4BF1-9445-876271167D7E}" destId="{5454F3B9-47F2-4C06-8E56-3FA4BC7CEBB7}" srcOrd="2" destOrd="0" presId="urn:microsoft.com/office/officeart/2005/8/layout/default"/>
    <dgm:cxn modelId="{DCD8F32A-D326-45D0-93F0-02BAE927C0D4}" type="presParOf" srcId="{0628674B-EF2A-4BF1-9445-876271167D7E}" destId="{22A05310-4DB1-4846-8AD3-769AFAA11017}" srcOrd="3" destOrd="0" presId="urn:microsoft.com/office/officeart/2005/8/layout/default"/>
    <dgm:cxn modelId="{370BC7BF-C6C4-432E-9100-5BEAE32EEA59}" type="presParOf" srcId="{0628674B-EF2A-4BF1-9445-876271167D7E}" destId="{0C2D604E-7764-426B-A4C2-29F1A3B9E250}" srcOrd="4" destOrd="0" presId="urn:microsoft.com/office/officeart/2005/8/layout/default"/>
    <dgm:cxn modelId="{9E2D7F5E-26FD-49C8-8373-E1B01A49A6B5}" type="presParOf" srcId="{0628674B-EF2A-4BF1-9445-876271167D7E}" destId="{5B3FA0D7-4C63-4B9F-8861-A2ABF8343883}" srcOrd="5" destOrd="0" presId="urn:microsoft.com/office/officeart/2005/8/layout/default"/>
    <dgm:cxn modelId="{80B20A17-FB03-434B-86D5-AF603BA5D26D}" type="presParOf" srcId="{0628674B-EF2A-4BF1-9445-876271167D7E}" destId="{5B56C6A3-30A0-49BE-81F9-60D436463408}" srcOrd="6" destOrd="0" presId="urn:microsoft.com/office/officeart/2005/8/layout/default"/>
    <dgm:cxn modelId="{6B4BD866-CE41-407B-8E6D-44C907BE80B2}" type="presParOf" srcId="{0628674B-EF2A-4BF1-9445-876271167D7E}" destId="{2A11A93D-0F49-42F7-BCAD-CED6D8CFD92A}" srcOrd="7" destOrd="0" presId="urn:microsoft.com/office/officeart/2005/8/layout/default"/>
    <dgm:cxn modelId="{662AD571-5CF5-41B3-8CF5-C46526FBB2E4}" type="presParOf" srcId="{0628674B-EF2A-4BF1-9445-876271167D7E}" destId="{16DD3913-8EAD-4802-842F-15B3BECA0719}" srcOrd="8" destOrd="0" presId="urn:microsoft.com/office/officeart/2005/8/layout/default"/>
    <dgm:cxn modelId="{51A9E684-C7FF-4FDD-A013-E70749A347BA}" type="presParOf" srcId="{0628674B-EF2A-4BF1-9445-876271167D7E}" destId="{AEEB16A7-B4B5-4BB0-9FDA-C91C9C36C1C7}" srcOrd="9" destOrd="0" presId="urn:microsoft.com/office/officeart/2005/8/layout/default"/>
    <dgm:cxn modelId="{B7E95B5A-345E-4A3E-91AC-4CD5FDC107CD}" type="presParOf" srcId="{0628674B-EF2A-4BF1-9445-876271167D7E}" destId="{CB84AE2E-56B8-47DE-AAE0-F568648A4BF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C0A7F-BFF2-4F4C-A97D-5D4083399976}">
      <dsp:nvSpPr>
        <dsp:cNvPr id="0" name=""/>
        <dsp:cNvSpPr/>
      </dsp:nvSpPr>
      <dsp:spPr>
        <a:xfrm>
          <a:off x="63575" y="2729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Introduction</a:t>
          </a:r>
          <a:endParaRPr lang="en-US" sz="1400" kern="1200"/>
        </a:p>
      </dsp:txBody>
      <dsp:txXfrm>
        <a:off x="63575" y="2729"/>
        <a:ext cx="1298697" cy="779218"/>
      </dsp:txXfrm>
    </dsp:sp>
    <dsp:sp modelId="{950C3361-3685-4326-80BB-39AC9E080F01}">
      <dsp:nvSpPr>
        <dsp:cNvPr id="0" name=""/>
        <dsp:cNvSpPr/>
      </dsp:nvSpPr>
      <dsp:spPr>
        <a:xfrm>
          <a:off x="1492143" y="2729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Objectives</a:t>
          </a:r>
          <a:endParaRPr lang="en-US" sz="1400" kern="1200"/>
        </a:p>
      </dsp:txBody>
      <dsp:txXfrm>
        <a:off x="1492143" y="2729"/>
        <a:ext cx="1298697" cy="779218"/>
      </dsp:txXfrm>
    </dsp:sp>
    <dsp:sp modelId="{6E2FE020-028D-4316-A66A-D67447A77048}">
      <dsp:nvSpPr>
        <dsp:cNvPr id="0" name=""/>
        <dsp:cNvSpPr/>
      </dsp:nvSpPr>
      <dsp:spPr>
        <a:xfrm>
          <a:off x="2920710" y="2729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Literature Review</a:t>
          </a:r>
          <a:endParaRPr lang="en-US" sz="1400" kern="1200"/>
        </a:p>
      </dsp:txBody>
      <dsp:txXfrm>
        <a:off x="2920710" y="2729"/>
        <a:ext cx="1298697" cy="779218"/>
      </dsp:txXfrm>
    </dsp:sp>
    <dsp:sp modelId="{848013C8-D187-4765-99B0-2E3ED6F8908F}">
      <dsp:nvSpPr>
        <dsp:cNvPr id="0" name=""/>
        <dsp:cNvSpPr/>
      </dsp:nvSpPr>
      <dsp:spPr>
        <a:xfrm>
          <a:off x="63575" y="911817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Methodology</a:t>
          </a:r>
          <a:endParaRPr lang="en-US" sz="1400" kern="1200"/>
        </a:p>
      </dsp:txBody>
      <dsp:txXfrm>
        <a:off x="63575" y="911817"/>
        <a:ext cx="1298697" cy="779218"/>
      </dsp:txXfrm>
    </dsp:sp>
    <dsp:sp modelId="{D5707CA3-8572-47A4-AB2E-F6A6C1C426EC}">
      <dsp:nvSpPr>
        <dsp:cNvPr id="0" name=""/>
        <dsp:cNvSpPr/>
      </dsp:nvSpPr>
      <dsp:spPr>
        <a:xfrm>
          <a:off x="1492143" y="911817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Exploratory Data Analysis</a:t>
          </a:r>
          <a:endParaRPr lang="en-US" sz="1400" kern="1200"/>
        </a:p>
      </dsp:txBody>
      <dsp:txXfrm>
        <a:off x="1492143" y="911817"/>
        <a:ext cx="1298697" cy="779218"/>
      </dsp:txXfrm>
    </dsp:sp>
    <dsp:sp modelId="{9691D580-58EF-4EEA-A9F6-9BBE247E9E02}">
      <dsp:nvSpPr>
        <dsp:cNvPr id="0" name=""/>
        <dsp:cNvSpPr/>
      </dsp:nvSpPr>
      <dsp:spPr>
        <a:xfrm>
          <a:off x="2920710" y="911817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Model Architecture</a:t>
          </a:r>
          <a:endParaRPr lang="en-US" sz="1400" kern="1200"/>
        </a:p>
      </dsp:txBody>
      <dsp:txXfrm>
        <a:off x="2920710" y="911817"/>
        <a:ext cx="1298697" cy="779218"/>
      </dsp:txXfrm>
    </dsp:sp>
    <dsp:sp modelId="{8F6ECE1C-7288-49AE-8784-8FDA40EBF7ED}">
      <dsp:nvSpPr>
        <dsp:cNvPr id="0" name=""/>
        <dsp:cNvSpPr/>
      </dsp:nvSpPr>
      <dsp:spPr>
        <a:xfrm>
          <a:off x="63575" y="1820906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Results &amp; Evaluation</a:t>
          </a:r>
          <a:endParaRPr lang="en-US" sz="1400" kern="1200"/>
        </a:p>
      </dsp:txBody>
      <dsp:txXfrm>
        <a:off x="63575" y="1820906"/>
        <a:ext cx="1298697" cy="779218"/>
      </dsp:txXfrm>
    </dsp:sp>
    <dsp:sp modelId="{314CF8A9-FC6F-44FB-8BA0-6B8661B0E428}">
      <dsp:nvSpPr>
        <dsp:cNvPr id="0" name=""/>
        <dsp:cNvSpPr/>
      </dsp:nvSpPr>
      <dsp:spPr>
        <a:xfrm>
          <a:off x="1492143" y="1820906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Model Interpretability</a:t>
          </a:r>
          <a:endParaRPr lang="en-US" sz="1400" kern="1200"/>
        </a:p>
      </dsp:txBody>
      <dsp:txXfrm>
        <a:off x="1492143" y="1820906"/>
        <a:ext cx="1298697" cy="779218"/>
      </dsp:txXfrm>
    </dsp:sp>
    <dsp:sp modelId="{855DEBD5-0B25-44D9-B34D-5E7A53FAE11D}">
      <dsp:nvSpPr>
        <dsp:cNvPr id="0" name=""/>
        <dsp:cNvSpPr/>
      </dsp:nvSpPr>
      <dsp:spPr>
        <a:xfrm>
          <a:off x="2920710" y="1820906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Web Application</a:t>
          </a:r>
          <a:endParaRPr lang="en-US" sz="1400" kern="1200"/>
        </a:p>
      </dsp:txBody>
      <dsp:txXfrm>
        <a:off x="2920710" y="1820906"/>
        <a:ext cx="1298697" cy="779218"/>
      </dsp:txXfrm>
    </dsp:sp>
    <dsp:sp modelId="{56F95FDB-12FD-4C06-8BED-31A3C13031D1}">
      <dsp:nvSpPr>
        <dsp:cNvPr id="0" name=""/>
        <dsp:cNvSpPr/>
      </dsp:nvSpPr>
      <dsp:spPr>
        <a:xfrm>
          <a:off x="1492143" y="2729994"/>
          <a:ext cx="1298697" cy="7792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Conclusion &amp; Future Work</a:t>
          </a:r>
          <a:endParaRPr lang="en-US" sz="1400" kern="1200"/>
        </a:p>
      </dsp:txBody>
      <dsp:txXfrm>
        <a:off x="1492143" y="2729994"/>
        <a:ext cx="1298697" cy="779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1E4C1-E4EC-4511-AA15-31D68B4A32AD}">
      <dsp:nvSpPr>
        <dsp:cNvPr id="0" name=""/>
        <dsp:cNvSpPr/>
      </dsp:nvSpPr>
      <dsp:spPr>
        <a:xfrm>
          <a:off x="847947" y="181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Data Collection</a:t>
          </a:r>
          <a:r>
            <a:rPr lang="en-US" sz="2100" b="0" i="0" kern="1200" baseline="0"/>
            <a:t>: Acquiring labeled datasets.</a:t>
          </a:r>
          <a:endParaRPr lang="en-US" sz="2100" kern="1200"/>
        </a:p>
      </dsp:txBody>
      <dsp:txXfrm>
        <a:off x="847947" y="1811"/>
        <a:ext cx="2639929" cy="1583957"/>
      </dsp:txXfrm>
    </dsp:sp>
    <dsp:sp modelId="{5454F3B9-47F2-4C06-8E56-3FA4BC7CEBB7}">
      <dsp:nvSpPr>
        <dsp:cNvPr id="0" name=""/>
        <dsp:cNvSpPr/>
      </dsp:nvSpPr>
      <dsp:spPr>
        <a:xfrm>
          <a:off x="3751869" y="181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Data Preprocessing</a:t>
          </a:r>
          <a:r>
            <a:rPr lang="en-US" sz="2100" b="0" i="0" kern="1200" baseline="0"/>
            <a:t>: Text cleaning, tokenization, padding.</a:t>
          </a:r>
          <a:endParaRPr lang="en-US" sz="2100" kern="1200"/>
        </a:p>
      </dsp:txBody>
      <dsp:txXfrm>
        <a:off x="3751869" y="1811"/>
        <a:ext cx="2639929" cy="1583957"/>
      </dsp:txXfrm>
    </dsp:sp>
    <dsp:sp modelId="{0C2D604E-7764-426B-A4C2-29F1A3B9E250}">
      <dsp:nvSpPr>
        <dsp:cNvPr id="0" name=""/>
        <dsp:cNvSpPr/>
      </dsp:nvSpPr>
      <dsp:spPr>
        <a:xfrm>
          <a:off x="6655791" y="181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Exploratory Data Analysis (EDA)</a:t>
          </a:r>
          <a:r>
            <a:rPr lang="en-US" sz="2100" b="0" i="0" kern="1200" baseline="0"/>
            <a:t>: Insights through visualization.</a:t>
          </a:r>
          <a:endParaRPr lang="en-US" sz="2100" kern="1200"/>
        </a:p>
      </dsp:txBody>
      <dsp:txXfrm>
        <a:off x="6655791" y="1811"/>
        <a:ext cx="2639929" cy="1583957"/>
      </dsp:txXfrm>
    </dsp:sp>
    <dsp:sp modelId="{5B56C6A3-30A0-49BE-81F9-60D436463408}">
      <dsp:nvSpPr>
        <dsp:cNvPr id="0" name=""/>
        <dsp:cNvSpPr/>
      </dsp:nvSpPr>
      <dsp:spPr>
        <a:xfrm>
          <a:off x="847947" y="184976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Feature Engineering</a:t>
          </a:r>
          <a:r>
            <a:rPr lang="en-US" sz="2100" b="0" i="0" kern="1200" baseline="0"/>
            <a:t>: Text-to-sequence conversion.</a:t>
          </a:r>
          <a:endParaRPr lang="en-US" sz="2100" kern="1200"/>
        </a:p>
      </dsp:txBody>
      <dsp:txXfrm>
        <a:off x="847947" y="1849761"/>
        <a:ext cx="2639929" cy="1583957"/>
      </dsp:txXfrm>
    </dsp:sp>
    <dsp:sp modelId="{16DD3913-8EAD-4802-842F-15B3BECA0719}">
      <dsp:nvSpPr>
        <dsp:cNvPr id="0" name=""/>
        <dsp:cNvSpPr/>
      </dsp:nvSpPr>
      <dsp:spPr>
        <a:xfrm>
          <a:off x="3751869" y="184976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Model Training &amp; Evaluation</a:t>
          </a:r>
          <a:r>
            <a:rPr lang="en-US" sz="2100" b="0" i="0" kern="1200" baseline="0"/>
            <a:t>: CNN-BiLSTM hybrid architecture.</a:t>
          </a:r>
          <a:endParaRPr lang="en-US" sz="2100" kern="1200"/>
        </a:p>
      </dsp:txBody>
      <dsp:txXfrm>
        <a:off x="3751869" y="1849761"/>
        <a:ext cx="2639929" cy="1583957"/>
      </dsp:txXfrm>
    </dsp:sp>
    <dsp:sp modelId="{CB84AE2E-56B8-47DE-AAE0-F568648A4BFD}">
      <dsp:nvSpPr>
        <dsp:cNvPr id="0" name=""/>
        <dsp:cNvSpPr/>
      </dsp:nvSpPr>
      <dsp:spPr>
        <a:xfrm>
          <a:off x="6655791" y="1849761"/>
          <a:ext cx="2639929" cy="15839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Deployment</a:t>
          </a:r>
          <a:r>
            <a:rPr lang="en-US" sz="2100" b="0" i="0" kern="1200" baseline="0"/>
            <a:t>: Web-based application for real-time predictions.</a:t>
          </a:r>
          <a:endParaRPr lang="en-US" sz="2100" kern="1200"/>
        </a:p>
      </dsp:txBody>
      <dsp:txXfrm>
        <a:off x="6655791" y="1849761"/>
        <a:ext cx="2639929" cy="1583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6FC3-EA57-C6F7-8706-77B5AB272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26E93-EC83-E7B4-433C-A4F6619D2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BB8A1-0FCE-5A30-6C8E-2659117A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624FE-4B4F-8513-75E6-B2544EEB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EC154-FA73-E1B8-218D-36E0C497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2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5D9B-32D8-51D5-E4AC-435D1F36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E60F6-A7AC-6B69-4ECC-0432C1B45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7C083-3633-1C26-A50E-92F4E509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FDEA3-D26B-B287-89E7-5BC0C166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4C8B1-BA8A-D562-4AD3-62E22488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57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99AB6-5F00-E7E0-A506-9BD6F32C5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03590-38C5-69AF-C218-C37EF32D6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A2E2B-9299-900D-17B9-424927E89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9AB3-04FF-9E0A-E583-B68590B7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6206-1759-F0E4-472B-C4F899F8B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6F3A-2B7E-1FF9-DF4C-C80B2764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6E74D-A28A-C5B4-1A2E-998B76AC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D0F90-01B6-C62D-2735-E764D9307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06C7-B9E6-03E4-D504-FA4BFCA46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E6221-C0D2-ABC4-4F18-B92F0357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4370-E4A1-A45B-50BB-A25607D7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C040B-235C-9A1D-85E1-CEDB8ADD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572F-2154-8DC0-A3C0-BDA0BEFA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51B5C-C96B-F8A2-D24B-0068EC44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46B0D-CDBE-ECC2-DF49-1FD7FA18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6E78-BA15-AAA2-C4CE-90673202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C659D-5754-D7B7-812A-C4EFEC258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03496-2437-67FF-2EE9-71DA80F2F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1384F-0173-0F9E-6880-F562C7D8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08106-EFFF-4151-6FDA-B23D8B66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D49B-7B02-EF6E-8BFB-7816DA20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28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27A3-56CD-3480-404D-3B162F22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C95AB-7327-7CB2-2BB5-4F2CC76DA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44860-7453-F3FB-BF8F-8ED45BF20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5276-216A-08CD-A046-E36815BD1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111E7-B231-4960-93DC-0E3CE3D18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0EC6B-B6AD-4D23-7A92-665252D6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D3F9E0-868E-8A47-B94A-82C7AD30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36178-5CF6-2642-6A58-65B52521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2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B32A-D4DB-2F22-C7EE-3C9DE960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001CB-4CA2-B7EA-53F5-E8475325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1E1BC-13B4-D688-DE23-83606A18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503D2-21AA-4C7F-C89F-AD8D8A28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001251-011E-E003-7EC5-B4BCE4BC7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9F8C3-5354-FF8F-CC0E-8E27013D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96892-88FD-3444-95A4-064E5902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3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BBE7-CE17-74EB-6B00-EC6FE5E4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1131-A820-48BD-FF0E-EADD20685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35EA3-0D19-1305-F8FE-F5DC8E049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5B1EC-B9C0-325D-3057-F68DDA32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F92C5-0FB0-560C-9B66-E78397FBB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36CCD-DA76-022F-AE1C-9F9BE268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0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5FA9-8DD0-1685-A7BC-A00B4FC2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CC3EE-EAE7-E66C-E80F-299B8B6E68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8590E-AEEF-3B98-7684-9D510D7C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F9151-1A9A-7422-890B-04C894CC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5D662-2CC0-63B5-06A1-4443D8AE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7EBB0-1D7E-AF48-85F6-01C71420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5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B8A8A-B02E-E34C-EF6A-892D884A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F7E6-2F60-D358-840E-E70E0962F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3C149-1D9D-111B-031E-5FBE7F061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BD8531-28F4-4DFE-9E88-F2A13525D663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412E3-D49D-5B09-CB13-448205901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440F4-75A0-8514-ED0F-95CF4081C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EE0411-6137-4DE5-87C9-9791FBEE6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8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4" name="Rectangle 1083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DFF15-974A-C963-C48C-5A03C068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700" kern="1200">
                <a:latin typeface="+mj-lt"/>
                <a:ea typeface="+mj-ea"/>
                <a:cs typeface="+mj-cs"/>
              </a:rPr>
              <a:t>Fake News Detection using NLP and deep learning (Hybrid CNN-BiLSTM)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57306-71B2-2795-624B-93C249F39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8" y="4685288"/>
            <a:ext cx="4569291" cy="16139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/>
              <a:t>Syed Mohammad Ali Ashar F2022376084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/>
              <a:t>Alisha Saleem F2022376100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/>
              <a:t>Farhana Minhas F2022376126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/>
              <a:t>Samra BB F2022376083</a:t>
            </a:r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96D29-DE29-5327-7195-B0303F69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7096" y="557360"/>
            <a:ext cx="4855781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7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E5D3E-F46A-BF65-1250-E34B085A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Exploratory Analysis - Class Balance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20E053-52CD-A939-36EB-323EE1026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Class distribution is nearly balanced, allowing effective model training.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Slight imbalance managed via training techniques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comparison of a class&#10;&#10;AI-generated content may be incorrect.">
            <a:extLst>
              <a:ext uri="{FF2B5EF4-FFF2-40B4-BE49-F238E27FC236}">
                <a16:creationId xmlns:a16="http://schemas.microsoft.com/office/drawing/2014/main" id="{8B05C3C4-7B30-DE5F-B7F9-7E765E2D4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434212"/>
            <a:ext cx="5628018" cy="37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4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7D4DF-4422-955B-9A3C-5F8F3CE6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2800"/>
              <a:t>Exploratory Analysis - Article Length Distribution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51BBF6-59EE-207B-0B57-78EA5AF26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Visual analysis shows typical lengths of fake vs true news.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Provides insights for text preprocessing and padding strategies.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a line graph&#10;&#10;AI-generated content may be incorrect.">
            <a:extLst>
              <a:ext uri="{FF2B5EF4-FFF2-40B4-BE49-F238E27FC236}">
                <a16:creationId xmlns:a16="http://schemas.microsoft.com/office/drawing/2014/main" id="{CECA8C69-C501-E5B3-47C3-1F5031442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16" y="1214143"/>
            <a:ext cx="5628018" cy="41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4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A7646-E7B4-7587-3361-44FDEAD77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Exploratory Analysis - Word Clouds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7CE9DFC-EE7B-B8CD-3088-2F8B5FBAC5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0719" y="2330505"/>
            <a:ext cx="5278066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Highlights distinct vocabulary differences between fake and true news.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Provides insights into word-level patterns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words&#10;&#10;AI-generated content may be incorrect.">
            <a:extLst>
              <a:ext uri="{FF2B5EF4-FFF2-40B4-BE49-F238E27FC236}">
                <a16:creationId xmlns:a16="http://schemas.microsoft.com/office/drawing/2014/main" id="{35D1DDC9-A668-3752-27FE-D68FB0C9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741912"/>
            <a:ext cx="4397433" cy="219871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words">
            <a:extLst>
              <a:ext uri="{FF2B5EF4-FFF2-40B4-BE49-F238E27FC236}">
                <a16:creationId xmlns:a16="http://schemas.microsoft.com/office/drawing/2014/main" id="{A80247F1-0419-ACB6-50F2-9A7C99642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23" y="3868380"/>
            <a:ext cx="4395569" cy="219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5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A37B3-374A-D2E8-8D7B-003FEBFE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Data Preprocessing Steps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F088FB-500A-9D56-24CE-ACBD9BFF4A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Text Cleaning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Lowercasing, punctuation removal.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Tokenization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Converting sentences to numerical tokens.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Sequence Padding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Ensuring uniform length across articles.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Vocabulary Creation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Building a fixed-size vocabulary based on frequency.</a:t>
            </a:r>
          </a:p>
        </p:txBody>
      </p:sp>
    </p:spTree>
    <p:extLst>
      <p:ext uri="{BB962C8B-B14F-4D97-AF65-F5344CB8AC3E}">
        <p14:creationId xmlns:p14="http://schemas.microsoft.com/office/powerpoint/2010/main" val="336444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92754-B7AC-1688-8B9B-5D91CD7D5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Model Architecture Overview (CNN-BiLSTM)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FAB9A2A-5187-2DE2-CFA8-B289B221B8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Hybrid neural network combining: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CNN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local pattern extraction.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BiLSTM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for capturing sequence context.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Efficiently captures both local and sequential language patterns.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and white diagram&#10;&#10;AI-generated content may be incorrect.">
            <a:extLst>
              <a:ext uri="{FF2B5EF4-FFF2-40B4-BE49-F238E27FC236}">
                <a16:creationId xmlns:a16="http://schemas.microsoft.com/office/drawing/2014/main" id="{0A142F69-6387-2DB5-0A8D-24581BF7C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650494"/>
            <a:ext cx="3632199" cy="55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80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37D37-9751-003C-614A-93F9A9F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Model Training and Validation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76C823-8538-6058-1EEB-4E76317665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Model trained over multiple epochs.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Accuracy quickly improved, with minimal overfitting.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Validation performance aligned closely with training results.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training and validation curves&#10;&#10;AI-generated content may be incorrect.">
            <a:extLst>
              <a:ext uri="{FF2B5EF4-FFF2-40B4-BE49-F238E27FC236}">
                <a16:creationId xmlns:a16="http://schemas.microsoft.com/office/drawing/2014/main" id="{B673947F-CE28-861B-E87B-EF78FB0D3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282700"/>
            <a:ext cx="5628018" cy="41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4717E-CA63-AA1B-3692-FBC7EC22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Model Evaluation - Confusion Matrix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61EF04-3526-B4FB-FEF0-46E7CB5DAF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Confusion matrix highlights correct and incorrect predictions.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accuracy demonstrates strong predictive capability.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Few misclassifications indicate robust model performance.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295866FD-69B9-625A-CBAC-2210A7B10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" r="13140"/>
          <a:stretch>
            <a:fillRect/>
          </a:stretch>
        </p:blipFill>
        <p:spPr>
          <a:xfrm>
            <a:off x="5987738" y="650494"/>
            <a:ext cx="5628018" cy="53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60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36FA8-DFC6-71E0-7B3A-8206BBDE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Model Evaluation - ROC Curve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15DFD3-911F-9182-B3D7-16AB1EB10E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ROC curve shows model's ability to differentiate true vs. fake news.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High AUC indicates excellent performance.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Confirms model’s robustness across various thresholds.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curve&#10;&#10;AI-generated content may be incorrect.">
            <a:extLst>
              <a:ext uri="{FF2B5EF4-FFF2-40B4-BE49-F238E27FC236}">
                <a16:creationId xmlns:a16="http://schemas.microsoft.com/office/drawing/2014/main" id="{0DFC4366-3E6A-75C0-5B67-CF382E4F3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969902"/>
            <a:ext cx="5628018" cy="46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1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C3C8F-C04B-47EE-EABF-6A56D051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Model Interpretability - Indicative Words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C1509C-73D9-5FB9-A00E-AAA04C2F7B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Key words significantly influencing predictions identified.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Clearly distinguishes linguistic patterns in fake vs. true news.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Enhances model transparency for end-users.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and red bar graph&#10;&#10;AI-generated content may be incorrect.">
            <a:extLst>
              <a:ext uri="{FF2B5EF4-FFF2-40B4-BE49-F238E27FC236}">
                <a16:creationId xmlns:a16="http://schemas.microsoft.com/office/drawing/2014/main" id="{B37E1BDC-926C-C1BC-E29B-7EB89ED0B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2186961"/>
            <a:ext cx="5628018" cy="22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49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A9F9DE-D2F4-2E67-DF30-53FC6629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Application 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DF532-0AE7-495A-4427-95BA475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568111"/>
            <a:ext cx="10905066" cy="460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BD833-3CE1-AF99-643A-E348EE1F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Presentation Outline</a:t>
            </a:r>
          </a:p>
        </p:txBody>
      </p:sp>
      <p:sp>
        <p:nvSpPr>
          <p:cNvPr id="2058" name="Rectangle 205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Rectangle 205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 descr="Are We Having a Moral Panic Over Misinformation?">
            <a:extLst>
              <a:ext uri="{FF2B5EF4-FFF2-40B4-BE49-F238E27FC236}">
                <a16:creationId xmlns:a16="http://schemas.microsoft.com/office/drawing/2014/main" id="{7CCF6EEC-A010-2D5C-4883-3EF113F43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729685"/>
            <a:ext cx="5628018" cy="31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1AD560ED-E745-2030-1F70-4A9C042E12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858766"/>
              </p:ext>
            </p:extLst>
          </p:nvPr>
        </p:nvGraphicFramePr>
        <p:xfrm>
          <a:off x="645066" y="2031101"/>
          <a:ext cx="4282984" cy="351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839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42" name="Rectangle 26641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C47852-19B7-3646-9792-79518424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Conclusion &amp; Future Directions</a:t>
            </a:r>
          </a:p>
        </p:txBody>
      </p:sp>
      <p:sp>
        <p:nvSpPr>
          <p:cNvPr id="26643" name="Rectangle 2664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2527E7F-7166-04E7-621B-3703E352F0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Successfully developed accurate fake news detection using NLP and CNN-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BiLSTM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Achieved strong interpretability and model transparency.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Practical deployment through accessible web application.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Future Improvements: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Multilingual detection capability.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Continuous learning and adaptation to new misinformation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Enhanced user interaction and feedback mechanisms.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644" name="Rectangle 2664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5" name="Rectangle 2664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6" name="Rectangle 2664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7" name="Picture 3" descr="Arrow Towards Future Stock Illustrations – 759 Arrow Towards Future Stock  Illustrations, Vectors &amp; Clipart - Dreamstime">
            <a:extLst>
              <a:ext uri="{FF2B5EF4-FFF2-40B4-BE49-F238E27FC236}">
                <a16:creationId xmlns:a16="http://schemas.microsoft.com/office/drawing/2014/main" id="{D555CBE6-EEFE-9A5D-6D0F-A76F24BC5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8" r="7552" b="-1"/>
          <a:stretch>
            <a:fillRect/>
          </a:stretch>
        </p:blipFill>
        <p:spPr bwMode="auto">
          <a:xfrm>
            <a:off x="5987738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3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4" name="Rectangle 922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3AE15-15A1-AACB-9F84-D7D4942D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Introduction to Fake News</a:t>
            </a:r>
          </a:p>
        </p:txBody>
      </p:sp>
      <p:sp>
        <p:nvSpPr>
          <p:cNvPr id="9226" name="Rectangle 922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1AB385-469D-AFB8-4C71-F45A2BC99B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Intentional misinformation presented as factual news.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Impact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Misleads public opinion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Damages trust in authentic media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Influences political and social decisions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Relevance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Growing concern due to rapid dissemination via social media.</a:t>
            </a:r>
          </a:p>
        </p:txBody>
      </p:sp>
      <p:sp>
        <p:nvSpPr>
          <p:cNvPr id="9228" name="Rectangle 922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0" name="Rectangle 92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2" name="Rectangle 92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 descr="Misinformation: what it is and how to spot it - Futurum">
            <a:extLst>
              <a:ext uri="{FF2B5EF4-FFF2-40B4-BE49-F238E27FC236}">
                <a16:creationId xmlns:a16="http://schemas.microsoft.com/office/drawing/2014/main" id="{E88B076F-EBDF-40CA-40D2-EE354902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673405"/>
            <a:ext cx="5628018" cy="32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5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1" name="Rectangle 1026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463EB-F164-0228-79E0-AEF13B0E1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Project Objectives</a:t>
            </a:r>
          </a:p>
        </p:txBody>
      </p:sp>
      <p:sp>
        <p:nvSpPr>
          <p:cNvPr id="10263" name="Rectangle 1026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709F68-32B7-3968-F1E2-7203C27928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Develop an effective, automated fake news detection system.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Employ advanced NLP and deep learning techniques for accurate classification.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Provide transparent, understandable model predictions for end-users.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Deploy as an interactive, accessible web application.</a:t>
            </a:r>
          </a:p>
        </p:txBody>
      </p:sp>
      <p:sp>
        <p:nvSpPr>
          <p:cNvPr id="10265" name="Rectangle 1026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7" name="Rectangle 1026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9" name="Rectangle 1026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3" name="Picture 3" descr="Icon Checklist Objectives: Over 2,747 Royalty-Free Licensable Stock  Illustrations &amp; Drawings | Shutterstock">
            <a:extLst>
              <a:ext uri="{FF2B5EF4-FFF2-40B4-BE49-F238E27FC236}">
                <a16:creationId xmlns:a16="http://schemas.microsoft.com/office/drawing/2014/main" id="{7467E795-2468-19EE-262A-966B843DE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1"/>
          <a:stretch/>
        </p:blipFill>
        <p:spPr bwMode="auto">
          <a:xfrm>
            <a:off x="6176761" y="650494"/>
            <a:ext cx="5249972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2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E0CA4-5798-9644-4991-AD277078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/>
              <a:t>Literature Review: Overview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ne of text and words">
            <a:extLst>
              <a:ext uri="{FF2B5EF4-FFF2-40B4-BE49-F238E27FC236}">
                <a16:creationId xmlns:a16="http://schemas.microsoft.com/office/drawing/2014/main" id="{F2867008-7B5B-0668-C5B7-B06566273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>
          <a:xfrm>
            <a:off x="87413" y="2442597"/>
            <a:ext cx="11208535" cy="3796362"/>
          </a:xfrm>
          <a:prstGeom prst="rect">
            <a:avLst/>
          </a:prstGeom>
        </p:spPr>
      </p:pic>
      <p:sp>
        <p:nvSpPr>
          <p:cNvPr id="35" name="Rectangle 1">
            <a:extLst>
              <a:ext uri="{FF2B5EF4-FFF2-40B4-BE49-F238E27FC236}">
                <a16:creationId xmlns:a16="http://schemas.microsoft.com/office/drawing/2014/main" id="{F18ECA81-B9AB-1C2A-0858-2EA1643CBC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6429" y="2599509"/>
            <a:ext cx="4530898" cy="36394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8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6" name="Rectangle 1229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7AD9B-710E-C70D-D14B-1FAD48718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100"/>
              <a:t>Literature Review - Deep Learning Advances</a:t>
            </a:r>
          </a:p>
        </p:txBody>
      </p:sp>
      <p:sp>
        <p:nvSpPr>
          <p:cNvPr id="12298" name="Rectangle 1229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FC024E-3D87-93B5-32E6-BE6EFAA253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Convolutional Neural Networks (CNN)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Effective at extracting local linguistic patterns.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Recurrent Neural Networks (RNN)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LSTM and BiLSTM capture context and sequence.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Transformers (BERT, RoBERTa)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Pretrained models with superior understanding of language context.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300" name="Rectangle 1229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2" name="Rectangle 1230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4" name="Rectangle 1230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Picture 3" descr="Building Blocks of Deep Learning: ANN, CNN, RNN, and Transformers | by  Keerthanams | Medium">
            <a:extLst>
              <a:ext uri="{FF2B5EF4-FFF2-40B4-BE49-F238E27FC236}">
                <a16:creationId xmlns:a16="http://schemas.microsoft.com/office/drawing/2014/main" id="{3ABFBABA-6C6B-2E13-B8A4-F0C08846A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9676" y="650494"/>
            <a:ext cx="5324142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58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0" name="Rectangle 1332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939FD-D65A-AE93-F78E-BCEEEDC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Literature Review - Gaps &amp; Motivation</a:t>
            </a:r>
          </a:p>
        </p:txBody>
      </p:sp>
      <p:sp>
        <p:nvSpPr>
          <p:cNvPr id="13331" name="Rectangle 133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9D4B589-4806-7AAD-98E5-9B40DCD01F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066" y="2031101"/>
            <a:ext cx="4282984" cy="3511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Research Gaps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Need for models balancing accuracy and interpretability.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Real-time deployment challenges.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Project Motivation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Provide an interpretable deep learning model.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Deliver a practical web application solution.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Bridge the gap between research findings and practical use.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332" name="Rectangle 1333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3" name="Rectangle 1333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34" name="Rectangle 1333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5" name="Picture 3" descr="Empty Puzzle Piece Stock Illustrations – 2,555 Empty Puzzle Piece Stock  Illustrations, Vectors &amp; Clipart - Dreamstime">
            <a:extLst>
              <a:ext uri="{FF2B5EF4-FFF2-40B4-BE49-F238E27FC236}">
                <a16:creationId xmlns:a16="http://schemas.microsoft.com/office/drawing/2014/main" id="{3244EF70-620A-4E1B-041A-7C7A35AC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r="15392" b="1"/>
          <a:stretch>
            <a:fillRect/>
          </a:stretch>
        </p:blipFill>
        <p:spPr bwMode="auto">
          <a:xfrm>
            <a:off x="5987738" y="650494"/>
            <a:ext cx="5628018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5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90268-78B3-D263-9279-BD2B4130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Methodology - Overall Workflow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62D601DF-06A3-1501-EA8F-122B764176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93660" y="2599509"/>
          <a:ext cx="10143668" cy="343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91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7FAF5-B6D9-9F1B-86B1-06874A33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Dataset Description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9672FC-5906-3BEC-BE2A-DC05491764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Source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Public datasets (True and Fake news articles)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Total Articles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Approximately 44,898 samples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Labels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Fake news (23,481 articles)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True news (21,417 articles)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Data Fields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Title, Text, Date, Subject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: Training and evaluating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176905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642</Words>
  <Application>Microsoft Office PowerPoint</Application>
  <PresentationFormat>Widescreen</PresentationFormat>
  <Paragraphs>104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Fake News Detection using NLP and deep learning (Hybrid CNN-BiLSTM)</vt:lpstr>
      <vt:lpstr>Presentation Outline</vt:lpstr>
      <vt:lpstr>Introduction to Fake News</vt:lpstr>
      <vt:lpstr>Project Objectives</vt:lpstr>
      <vt:lpstr>Literature Review: Overview</vt:lpstr>
      <vt:lpstr>Literature Review - Deep Learning Advances</vt:lpstr>
      <vt:lpstr>Literature Review - Gaps &amp; Motivation</vt:lpstr>
      <vt:lpstr>Methodology - Overall Workflow</vt:lpstr>
      <vt:lpstr>Dataset Description</vt:lpstr>
      <vt:lpstr>Exploratory Analysis - Class Balance</vt:lpstr>
      <vt:lpstr>Exploratory Analysis - Article Length Distribution</vt:lpstr>
      <vt:lpstr>Exploratory Analysis - Word Clouds</vt:lpstr>
      <vt:lpstr>Data Preprocessing Steps</vt:lpstr>
      <vt:lpstr>Model Architecture Overview (CNN-BiLSTM)</vt:lpstr>
      <vt:lpstr>Model Training and Validation</vt:lpstr>
      <vt:lpstr>Model Evaluation - Confusion Matrix</vt:lpstr>
      <vt:lpstr>Model Evaluation - ROC Curve</vt:lpstr>
      <vt:lpstr>Model Interpretability - Indicative Words</vt:lpstr>
      <vt:lpstr>Web Application Demonstration</vt:lpstr>
      <vt:lpstr>Conclusion &amp;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Ali</dc:creator>
  <cp:lastModifiedBy>Syed Ali</cp:lastModifiedBy>
  <cp:revision>3</cp:revision>
  <dcterms:created xsi:type="dcterms:W3CDTF">2025-06-24T16:11:52Z</dcterms:created>
  <dcterms:modified xsi:type="dcterms:W3CDTF">2025-06-24T17:08:34Z</dcterms:modified>
</cp:coreProperties>
</file>